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04DE7D8-D141-4BB7-A1AC-3440A569FD34}">
  <a:tblStyle styleId="{404DE7D8-D141-4BB7-A1AC-3440A569FD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bd99810c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bd99810c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bbd99810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bbd99810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b903c737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b903c737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b903c7375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b903c7375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b903c737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b903c737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saiyam-agrawal/Floor-Cleaning-Robot-v2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amazon.com/EUDAX-Electric-Magnetic-Propeller-Connector/dp/B08GPPJR1T" TargetMode="External"/><Relationship Id="rId4" Type="http://schemas.openxmlformats.org/officeDocument/2006/relationships/hyperlink" Target="https://www.amazon.com/EUDAX-Electric-Magnetic-Propeller-Connector/dp/B08GPPJR1T" TargetMode="External"/><Relationship Id="rId5" Type="http://schemas.openxmlformats.org/officeDocument/2006/relationships/hyperlink" Target="https://www.amazon.com/FEETECH-Continuous-Rotation-Matching-Helicopter/dp/B0B42KLJ9G" TargetMode="External"/><Relationship Id="rId6" Type="http://schemas.openxmlformats.org/officeDocument/2006/relationships/hyperlink" Target="https://www.amazon.com/Sensors-Ultrasonic-Distance-Measuring-Transducer/dp/B08D11S5ZJ/ref=asc_df_B08D11S5ZJ/?tag=hyprod-20&amp;linkCode=df0&amp;hvadid=680464708271&amp;hvpos=&amp;hvnetw=g&amp;hvrand=8548202981508298135&amp;hvpone=&amp;hvptwo=&amp;hvqmt=&amp;hvdev=c&amp;hvdvcmdl=&amp;hvlocint=&amp;hvlocphy=9027605&amp;hvtargid=pla-2247208156223&amp;psc=1&amp;mcid=3bf34edd0a5c3d3088bc709c255e18f1&amp;gad_source=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 301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33"/>
              <a:t>Homemade Roomba Proposal</a:t>
            </a:r>
            <a:endParaRPr sz="4533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2/22/2024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Nico Leibert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Information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being proposed?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Iteration on Roomba (Floor cleaning robot) robot design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Designed to clean dust and other light garbage from a single room.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Changes to original design: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Using cheap parts (Affordable)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Robot scents air while cleaning floor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Inspiration: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https://github.com/saiyam-agrawal/Floor-Cleaning-Robot-v2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4076" y="125225"/>
            <a:ext cx="2371598" cy="1583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0175" y="3352788"/>
            <a:ext cx="2619375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Block Diagram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2225" y="160875"/>
            <a:ext cx="3743099" cy="482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Block Diagram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550" y="1018450"/>
            <a:ext cx="6041950" cy="379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 / Budget</a:t>
            </a:r>
            <a:endParaRPr/>
          </a:p>
        </p:txBody>
      </p:sp>
      <p:graphicFrame>
        <p:nvGraphicFramePr>
          <p:cNvPr id="81" name="Google Shape;81;p17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{404DE7D8-D141-4BB7-A1AC-3440A569FD34}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ENGI 301 BUY?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COST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3"/>
                        </a:rPr>
                        <a:t>3.7V LiPo Battery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$10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PocketBeagle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Already Have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4"/>
                        </a:rPr>
                        <a:t>130 DC Motor (x2)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$4.00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5"/>
                        </a:rPr>
                        <a:t>CR Servo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$5.00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6"/>
                        </a:rPr>
                        <a:t>Ultrasonic Sensor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$8.00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